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E1778-C8AB-425A-9860-AB7379332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3AA1E5-2053-4A2E-A531-5B5871ECC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F16DAA-30A1-494D-BAF7-5ACE7D8E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A1AC62-8ABF-4674-AF5A-2B85F0D0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65C6B9-8BDD-4167-9BF3-5209E521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8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5557-8432-40A8-92E8-D4E5AC76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0A919A-9507-4229-A1DF-2988599AD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050A30-6C7A-45BB-BA98-1FE4073A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C62626-C871-42E0-87BA-0FC7638D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32AD5B-D5CD-4CEC-8234-E4057E92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5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A06BBB-060A-46E2-8044-691A068D7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14EA21-C4C6-41CC-A7AF-DEFD89E8D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67027B-AB9C-4CF6-9EB2-BEB92489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84AB0-F7C4-43B1-8424-9DA34A49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ED807F-548D-4A2B-970F-43A35521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0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CE514-FEAE-4397-8E00-AEB198F1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9847F6-AF59-40B5-8745-31461C24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F5C132-BB79-408A-8862-0AE4BCD2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6CB14D-6977-4947-8CB4-FD26694D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D848C0-2463-4CED-B1C1-EC20897B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1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BEBAE-43C6-4511-B643-F53276D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DD843C-013B-4C35-BB63-CA19BCE9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858F42-8843-4604-B2EC-643016EF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9AC0B-5FD7-4E26-8F4D-5575D035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0962A2-818E-402F-BFAF-E4A502F1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63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EF4E6-385A-476E-9B99-7C842FA7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54569-7DE8-4FF0-8742-621200770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C3EBEA-CB18-4914-AFDC-230B62E6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99457A-7D66-4FBE-8707-F05AC994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B80887-C056-4916-A744-883AC10D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6437D2-FB12-409A-B6A6-39747BF6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2C1AF-43FF-480A-848C-A300515D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3DCC2-006A-46F1-8B22-CEBF37E21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A7B3CC-8E2A-49EA-9B82-5B1F1E441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45BEBB-4504-4D27-9E0D-37388D785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7520B7-302F-4F66-B47A-2C054E45C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13B1A5-8835-43F9-B9A1-17098516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03B170B-EDBC-41D7-AD68-76F9251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D811E2-9B3E-4327-964B-6C4D3320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50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9A6E-67BA-4FA0-87C5-B4571B7E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F5D33B-FA6D-4345-A220-28F97226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9B33C5-58E0-413C-8D91-90CA5170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1AFA9B-9B8A-448C-9606-B221D73A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7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A4EA19F-FCA7-415A-B8C1-6B68E13A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FAE973-48C5-4CAB-A7C2-3A93E42C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A7AD1-34B5-4A56-B3A3-CBA43704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67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A84C53-EEBC-4CCC-BBDA-48658AC4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AA5F1E-CFFA-4469-BBB6-C2EC8CCB6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6F5D1F-A3A1-457F-A8A3-C2AD5516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18C58C-6223-49FD-8370-567D94F4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FD02E3-43B4-4973-872B-661AE913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0371AC-26FC-4C9D-8FF8-47FD8E0A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3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52572-91B4-4D0A-BF46-7B8272D8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92732B-ADE2-4508-8E3D-66B6ED5BC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94E1CA-2F47-428C-9CDF-B08119AB6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B68CAC-A9F9-4C59-AF88-563ED903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884074-C260-47AF-92B3-1515C45B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A7EC52-4B50-4EB0-A0FE-72FE8F2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73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113C16-5AF8-4F6C-9B46-FC93C35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F087FB-C0E3-4F98-9204-0CC7B28B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1781D8-FA4E-4C4F-88FA-8D7C60E83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42260-B6E2-4A6D-A40A-9EEBF3413EC9}" type="datetimeFigureOut">
              <a:rPr lang="fr-FR" smtClean="0"/>
              <a:t>07/04/19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F0D215-7DC6-4450-81E1-CC3CEC670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D40E4-7DAA-497D-848E-E8F04BF6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8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7BA90-460F-438F-A7B8-9CE9AFF4D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66995C-BA1D-45A8-B969-5A2EB0787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A8CC9-2E41-4A76-9872-F7E261ADC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2F729-6215-4F8A-A9DC-DC423102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0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668EAB-32A5-42BD-B95E-5A73B025E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32867A-FE8A-4835-8AD3-01EBF177A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9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A9178F-5A60-4DAC-B3B9-72D347C49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61A38-17A7-4247-BC34-639F49C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C9ACE4-9E3F-4262-8B4D-55B511A18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A2B7EF-6950-4AF8-92E3-DD8BE14B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0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13C8791-521D-447A-8F3F-7AB956592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3CB28D-844A-4910-AB49-9EAA72D89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6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16DEB5-A837-47C0-A116-6D1CA8D8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4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D78F33-BD65-4CCD-83BD-A90584AC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1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9EAD91-9041-4107-B9B1-9B4CB3D8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B2424CD-35F2-4A22-B8E5-6B81B33E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26FAE9-9544-433E-84A4-22A9D09F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29BA5E-B5A2-48F8-AE61-999495634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D4E6D0-CAD3-4512-BF48-DCB34F7D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03EE40-B99B-47F4-826B-27F6F33C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79D77A-5771-40BA-8288-EBE643F4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906A00-CF91-434F-B036-942A24E6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1F2C5F-F245-4960-8F00-1C6B40A1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8AFC7A-5E50-4D0A-A7D7-C60BE2E7D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939860"/>
            <a:ext cx="5294716" cy="29782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AF718D4C-979D-4CB2-9E02-8085E25EC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39862"/>
            <a:ext cx="5294715" cy="29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9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4EDB2C-48E1-4927-BE1A-5E7DD5D47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E01F43-9CA7-413A-B80E-D74D7A89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C261A8-D63D-405A-9516-1010B3ACE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8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4429A68-CD0D-4747-8900-3DA05554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5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EE7F034-EC53-406D-BF2E-2198DBD5E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2C806A9-3588-42EF-813F-F9EF2E10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54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B1D36A-4F97-4F4D-A3C4-8AE2B2E1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AFCCDC-D009-450F-84C7-8FEDD195A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BE83CE-430F-48D4-A1A2-D3349B53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9499B9-1125-4112-BD2E-B55D0817C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B67E32-961D-4F96-B831-CBCAA6688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3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EF1324-2D27-4A3C-9713-5E96C6D5E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B1F44E-5A6B-4789-AEE1-C8F461E7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40E91B-0E7C-47F1-8D83-4A231ED76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5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B95B4B-04A5-4266-9AB3-DC418DD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2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E8C16D2-DC4A-48B7-8714-6D208023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2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37C1E7-3D27-4D67-BF60-B3C7F144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1985F4-7FC7-47A7-B087-039891E10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9E78BA6-0B60-4968-A181-A0D50FE30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821EF4-5706-4F05-8A44-3114BA44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E29F33-5C9C-44B1-A39D-030D223B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C0F049-4D3E-4DFE-8118-E22C15FE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273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Floriana Pieprzyk</dc:creator>
  <cp:lastModifiedBy>wilson ambemou</cp:lastModifiedBy>
  <cp:revision>4</cp:revision>
  <dcterms:created xsi:type="dcterms:W3CDTF">2019-03-31T21:05:55Z</dcterms:created>
  <dcterms:modified xsi:type="dcterms:W3CDTF">2019-04-07T21:11:21Z</dcterms:modified>
</cp:coreProperties>
</file>